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sldIdLst>
    <p:sldId id="263" r:id="rId3"/>
    <p:sldId id="264"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81" d="100"/>
          <a:sy n="181" d="100"/>
        </p:scale>
        <p:origin x="-776" y="-120"/>
      </p:cViewPr>
      <p:guideLst>
        <p:guide orient="horz" pos="3889"/>
        <p:guide orient="horz" pos="1008"/>
        <p:guide orient="horz" pos="286"/>
        <p:guide pos="3385"/>
        <p:guide pos="43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SF bullet slide">
    <p:spTree>
      <p:nvGrpSpPr>
        <p:cNvPr id="1" name=""/>
        <p:cNvGrpSpPr/>
        <p:nvPr/>
      </p:nvGrpSpPr>
      <p:grpSpPr>
        <a:xfrm>
          <a:off x="0" y="0"/>
          <a:ext cx="0" cy="0"/>
          <a:chOff x="0" y="0"/>
          <a:chExt cx="0" cy="0"/>
        </a:xfrm>
      </p:grpSpPr>
      <p:cxnSp>
        <p:nvCxnSpPr>
          <p:cNvPr id="8" name="Straight Connector 7"/>
          <p:cNvCxnSpPr/>
          <p:nvPr userDrawn="1"/>
        </p:nvCxnSpPr>
        <p:spPr>
          <a:xfrm flipH="1">
            <a:off x="688976" y="1147097"/>
            <a:ext cx="7767637" cy="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itle 8"/>
          <p:cNvSpPr>
            <a:spLocks noGrp="1"/>
          </p:cNvSpPr>
          <p:nvPr>
            <p:ph type="title"/>
          </p:nvPr>
        </p:nvSpPr>
        <p:spPr>
          <a:xfrm>
            <a:off x="688974" y="122904"/>
            <a:ext cx="7767639" cy="852128"/>
          </a:xfrm>
          <a:prstGeom prst="rect">
            <a:avLst/>
          </a:prstGeom>
        </p:spPr>
        <p:txBody>
          <a:bodyPr lIns="0" tIns="0" rIns="0" bIns="0" anchor="ctr" anchorCtr="0">
            <a:noAutofit/>
          </a:bodyPr>
          <a:lstStyle/>
          <a:p>
            <a:r>
              <a:rPr lang="en-US" dirty="0" smtClean="0"/>
              <a:t>Click to edit Master title style</a:t>
            </a:r>
            <a:endParaRPr lang="en-US" dirty="0"/>
          </a:p>
        </p:txBody>
      </p:sp>
      <p:sp>
        <p:nvSpPr>
          <p:cNvPr id="13" name="Text Placeholder 12"/>
          <p:cNvSpPr>
            <a:spLocks noGrp="1"/>
          </p:cNvSpPr>
          <p:nvPr>
            <p:ph type="body" sz="quarter" idx="10"/>
          </p:nvPr>
        </p:nvSpPr>
        <p:spPr>
          <a:xfrm>
            <a:off x="688975" y="1460902"/>
            <a:ext cx="7767638" cy="4618714"/>
          </a:xfrm>
          <a:prstGeom prst="rect">
            <a:avLst/>
          </a:prstGeom>
        </p:spPr>
        <p:txBody>
          <a:bodyPr lIns="0" tIns="0" rIns="0" bIns="0"/>
          <a:lstStyle>
            <a:lvl1pPr marL="0">
              <a:defRPr b="1"/>
            </a:lvl1pPr>
            <a:lvl2pPr marL="0">
              <a:defRPr/>
            </a:lvl2pPr>
            <a:lvl3pPr marL="0">
              <a:defRPr/>
            </a:lvl3pPr>
            <a:lvl4pPr marL="341313" indent="-168275">
              <a:defRPr/>
            </a:lvl4pPr>
            <a:lvl5pPr marL="574675" indent="-233363">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72526183"/>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USF bullet slid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688975" y="1948665"/>
            <a:ext cx="7767638" cy="1096963"/>
          </a:xfrm>
          <a:prstGeom prst="rect">
            <a:avLst/>
          </a:prstGeom>
        </p:spPr>
        <p:txBody>
          <a:bodyPr vert="horz" lIns="0" tIns="0" rIns="91440" bIns="0"/>
          <a:lstStyle>
            <a:lvl1pPr>
              <a:lnSpc>
                <a:spcPts val="3600"/>
              </a:lnSpc>
              <a:defRPr sz="3000">
                <a:solidFill>
                  <a:srgbClr val="FFFFFF"/>
                </a:solidFill>
              </a:defRPr>
            </a:lvl1pPr>
          </a:lstStyle>
          <a:p>
            <a:pPr lvl="0"/>
            <a:r>
              <a:rPr lang="en-US" dirty="0" smtClean="0"/>
              <a:t>Presentation Title Comes Here</a:t>
            </a:r>
            <a:endParaRPr lang="en-US" dirty="0"/>
          </a:p>
        </p:txBody>
      </p:sp>
      <p:sp>
        <p:nvSpPr>
          <p:cNvPr id="6" name="Text Placeholder 2"/>
          <p:cNvSpPr>
            <a:spLocks noGrp="1"/>
          </p:cNvSpPr>
          <p:nvPr>
            <p:ph type="body" sz="quarter" idx="11" hasCustomPrompt="1"/>
          </p:nvPr>
        </p:nvSpPr>
        <p:spPr>
          <a:xfrm>
            <a:off x="688975" y="3087349"/>
            <a:ext cx="7767638" cy="3440536"/>
          </a:xfrm>
          <a:prstGeom prst="rect">
            <a:avLst/>
          </a:prstGeom>
        </p:spPr>
        <p:txBody>
          <a:bodyPr vert="horz" lIns="0" tIns="0" rIns="91440" bIns="0"/>
          <a:lstStyle>
            <a:lvl1pPr>
              <a:lnSpc>
                <a:spcPts val="3200"/>
              </a:lnSpc>
              <a:defRPr sz="2400" b="0" baseline="0">
                <a:solidFill>
                  <a:srgbClr val="FFFFFF"/>
                </a:solidFill>
              </a:defRPr>
            </a:lvl1pPr>
          </a:lstStyle>
          <a:p>
            <a:pPr lvl="0"/>
            <a:r>
              <a:rPr lang="en-US" dirty="0" smtClean="0"/>
              <a:t>Presenter’s Name</a:t>
            </a:r>
            <a:br>
              <a:rPr lang="en-US" dirty="0" smtClean="0"/>
            </a:br>
            <a:r>
              <a:rPr lang="en-US" dirty="0" smtClean="0"/>
              <a:t>Date</a:t>
            </a:r>
            <a:endParaRPr lang="en-US" dirty="0"/>
          </a:p>
        </p:txBody>
      </p:sp>
    </p:spTree>
    <p:extLst>
      <p:ext uri="{BB962C8B-B14F-4D97-AF65-F5344CB8AC3E}">
        <p14:creationId xmlns:p14="http://schemas.microsoft.com/office/powerpoint/2010/main" val="3650518228"/>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6172200"/>
            <a:ext cx="9144000" cy="685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logo and USF tex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59382" y="6337848"/>
            <a:ext cx="1600227" cy="352050"/>
          </a:xfrm>
          <a:prstGeom prst="rect">
            <a:avLst/>
          </a:prstGeom>
        </p:spPr>
      </p:pic>
    </p:spTree>
    <p:extLst>
      <p:ext uri="{BB962C8B-B14F-4D97-AF65-F5344CB8AC3E}">
        <p14:creationId xmlns:p14="http://schemas.microsoft.com/office/powerpoint/2010/main" val="2930671735"/>
      </p:ext>
    </p:extLst>
  </p:cSld>
  <p:clrMap bg1="lt1" tx1="dk1" bg2="lt2" tx2="dk2" accent1="accent1" accent2="accent2" accent3="accent3" accent4="accent4" accent5="accent5" accent6="accent6" hlink="hlink" folHlink="folHlink"/>
  <p:sldLayoutIdLst>
    <p:sldLayoutId id="2147483649" r:id="rId1"/>
  </p:sldLayoutIdLst>
  <p:timing>
    <p:tnLst>
      <p:par>
        <p:cTn xmlns:p14="http://schemas.microsoft.com/office/powerpoint/2010/main" id="1" dur="indefinite" restart="never" nodeType="tmRoot"/>
      </p:par>
    </p:tnLst>
  </p:timing>
  <p:txStyles>
    <p:titleStyle>
      <a:lvl1pPr algn="l" defTabSz="457200" rtl="0" eaLnBrk="1" latinLnBrk="0" hangingPunct="1">
        <a:lnSpc>
          <a:spcPts val="3000"/>
        </a:lnSpc>
        <a:spcBef>
          <a:spcPct val="0"/>
        </a:spcBef>
        <a:buNone/>
        <a:defRPr sz="2400" b="1" kern="1200">
          <a:solidFill>
            <a:schemeClr val="tx2"/>
          </a:solidFill>
          <a:latin typeface="Arial"/>
          <a:ea typeface="+mj-ea"/>
          <a:cs typeface="Arial"/>
        </a:defRPr>
      </a:lvl1pPr>
    </p:titleStyle>
    <p:bodyStyle>
      <a:lvl1pPr marL="0" indent="0" algn="l" defTabSz="457200" rtl="0" eaLnBrk="1" latinLnBrk="0" hangingPunct="1">
        <a:lnSpc>
          <a:spcPts val="3200"/>
        </a:lnSpc>
        <a:spcBef>
          <a:spcPts val="0"/>
        </a:spcBef>
        <a:buFontTx/>
        <a:buNone/>
        <a:defRPr sz="2200" b="1" kern="1200">
          <a:solidFill>
            <a:srgbClr val="00543C"/>
          </a:solidFill>
          <a:latin typeface="+mn-lt"/>
          <a:ea typeface="+mn-ea"/>
          <a:cs typeface="+mn-cs"/>
        </a:defRPr>
      </a:lvl1pPr>
      <a:lvl2pPr marL="0" indent="0" algn="l" defTabSz="457200" rtl="0" eaLnBrk="1" latinLnBrk="0" hangingPunct="1">
        <a:lnSpc>
          <a:spcPts val="3200"/>
        </a:lnSpc>
        <a:spcBef>
          <a:spcPts val="0"/>
        </a:spcBef>
        <a:buFontTx/>
        <a:buNone/>
        <a:defRPr sz="2200" kern="1200">
          <a:solidFill>
            <a:schemeClr val="tx1"/>
          </a:solidFill>
          <a:latin typeface="+mn-lt"/>
          <a:ea typeface="+mn-ea"/>
          <a:cs typeface="+mn-cs"/>
        </a:defRPr>
      </a:lvl2pPr>
      <a:lvl3pPr marL="171450" indent="-171450" algn="l" defTabSz="457200" rtl="0" eaLnBrk="1" latinLnBrk="0" hangingPunct="1">
        <a:lnSpc>
          <a:spcPts val="3200"/>
        </a:lnSpc>
        <a:spcBef>
          <a:spcPts val="0"/>
        </a:spcBef>
        <a:buClr>
          <a:schemeClr val="tx2"/>
        </a:buClr>
        <a:buFont typeface="Arial"/>
        <a:buChar char="•"/>
        <a:defRPr sz="2200" kern="1200">
          <a:solidFill>
            <a:schemeClr val="tx1"/>
          </a:solidFill>
          <a:latin typeface="+mn-lt"/>
          <a:ea typeface="+mn-ea"/>
          <a:cs typeface="+mn-cs"/>
        </a:defRPr>
      </a:lvl3pPr>
      <a:lvl4pPr marL="344488" indent="-173038" algn="l" defTabSz="457200" rtl="0" eaLnBrk="1" latinLnBrk="0" hangingPunct="1">
        <a:lnSpc>
          <a:spcPts val="3200"/>
        </a:lnSpc>
        <a:spcBef>
          <a:spcPts val="0"/>
        </a:spcBef>
        <a:buFont typeface="Arial"/>
        <a:buChar char="•"/>
        <a:defRPr sz="2200" kern="1200">
          <a:solidFill>
            <a:schemeClr val="tx1"/>
          </a:solidFill>
          <a:latin typeface="+mn-lt"/>
          <a:ea typeface="+mn-ea"/>
          <a:cs typeface="+mn-cs"/>
        </a:defRPr>
      </a:lvl4pPr>
      <a:lvl5pPr marL="515938" indent="-171450" algn="l" defTabSz="457200" rtl="0" eaLnBrk="1" latinLnBrk="0" hangingPunct="1">
        <a:lnSpc>
          <a:spcPts val="3200"/>
        </a:lnSpc>
        <a:spcBef>
          <a:spcPts val="0"/>
        </a:spcBef>
        <a:buFont typeface="Lucida Grande"/>
        <a:buChar char="-"/>
        <a:defRPr sz="2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flipH="1">
            <a:off x="688976" y="1371600"/>
            <a:ext cx="7767637"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4" descr="USF symbol v2 white.png"/>
          <p:cNvPicPr>
            <a:picLocks noChangeAspect="1"/>
          </p:cNvPicPr>
          <p:nvPr userDrawn="1"/>
        </p:nvPicPr>
        <p:blipFill rotWithShape="1">
          <a:blip r:embed="rId3">
            <a:alphaModFix amt="12000"/>
            <a:extLst>
              <a:ext uri="{28A0092B-C50C-407E-A947-70E740481C1C}">
                <a14:useLocalDpi xmlns:a14="http://schemas.microsoft.com/office/drawing/2010/main" val="0"/>
              </a:ext>
            </a:extLst>
          </a:blip>
          <a:srcRect r="14193" b="14187"/>
          <a:stretch/>
        </p:blipFill>
        <p:spPr>
          <a:xfrm>
            <a:off x="4575466" y="2289175"/>
            <a:ext cx="4568533" cy="4568825"/>
          </a:xfrm>
          <a:prstGeom prst="rect">
            <a:avLst/>
          </a:prstGeom>
        </p:spPr>
      </p:pic>
      <p:pic>
        <p:nvPicPr>
          <p:cNvPr id="2" name="Picture 1" descr="logo and change the world.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6432" y="454025"/>
            <a:ext cx="4094330" cy="457200"/>
          </a:xfrm>
          <a:prstGeom prst="rect">
            <a:avLst/>
          </a:prstGeom>
        </p:spPr>
      </p:pic>
    </p:spTree>
    <p:extLst>
      <p:ext uri="{BB962C8B-B14F-4D97-AF65-F5344CB8AC3E}">
        <p14:creationId xmlns:p14="http://schemas.microsoft.com/office/powerpoint/2010/main" val="503119322"/>
      </p:ext>
    </p:extLst>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l" defTabSz="457200" rtl="0" eaLnBrk="1" latinLnBrk="0" hangingPunct="1">
        <a:lnSpc>
          <a:spcPts val="3600"/>
        </a:lnSpc>
        <a:spcBef>
          <a:spcPct val="0"/>
        </a:spcBef>
        <a:buNone/>
        <a:defRPr sz="3000" b="1" kern="1200">
          <a:solidFill>
            <a:srgbClr val="FFFFFF"/>
          </a:solidFill>
          <a:latin typeface="Arial"/>
          <a:ea typeface="+mj-ea"/>
          <a:cs typeface="Arial"/>
        </a:defRPr>
      </a:lvl1pPr>
    </p:titleStyle>
    <p:bodyStyle>
      <a:lvl1pPr marL="0" indent="0" algn="l" defTabSz="457200" rtl="0" eaLnBrk="1" latinLnBrk="0" hangingPunct="1">
        <a:lnSpc>
          <a:spcPts val="3200"/>
        </a:lnSpc>
        <a:spcBef>
          <a:spcPts val="0"/>
        </a:spcBef>
        <a:buFontTx/>
        <a:buNone/>
        <a:defRPr sz="2200" b="1" kern="1200">
          <a:solidFill>
            <a:srgbClr val="00543C"/>
          </a:solidFill>
          <a:latin typeface="+mn-lt"/>
          <a:ea typeface="+mn-ea"/>
          <a:cs typeface="+mn-cs"/>
        </a:defRPr>
      </a:lvl1pPr>
      <a:lvl2pPr marL="0" indent="0" algn="l" defTabSz="457200" rtl="0" eaLnBrk="1" latinLnBrk="0" hangingPunct="1">
        <a:lnSpc>
          <a:spcPts val="3200"/>
        </a:lnSpc>
        <a:spcBef>
          <a:spcPts val="0"/>
        </a:spcBef>
        <a:buFontTx/>
        <a:buNone/>
        <a:defRPr sz="2200" kern="1200">
          <a:solidFill>
            <a:schemeClr val="tx1"/>
          </a:solidFill>
          <a:latin typeface="+mn-lt"/>
          <a:ea typeface="+mn-ea"/>
          <a:cs typeface="+mn-cs"/>
        </a:defRPr>
      </a:lvl2pPr>
      <a:lvl3pPr marL="171450" indent="-171450" algn="l" defTabSz="457200" rtl="0" eaLnBrk="1" latinLnBrk="0" hangingPunct="1">
        <a:lnSpc>
          <a:spcPts val="3200"/>
        </a:lnSpc>
        <a:spcBef>
          <a:spcPts val="0"/>
        </a:spcBef>
        <a:buClr>
          <a:schemeClr val="tx2"/>
        </a:buClr>
        <a:buFont typeface="Arial"/>
        <a:buChar char="•"/>
        <a:defRPr sz="2200" kern="1200">
          <a:solidFill>
            <a:schemeClr val="tx1"/>
          </a:solidFill>
          <a:latin typeface="+mn-lt"/>
          <a:ea typeface="+mn-ea"/>
          <a:cs typeface="+mn-cs"/>
        </a:defRPr>
      </a:lvl3pPr>
      <a:lvl4pPr marL="344488" indent="-173038" algn="l" defTabSz="457200" rtl="0" eaLnBrk="1" latinLnBrk="0" hangingPunct="1">
        <a:lnSpc>
          <a:spcPts val="3200"/>
        </a:lnSpc>
        <a:spcBef>
          <a:spcPts val="0"/>
        </a:spcBef>
        <a:buFont typeface="Arial"/>
        <a:buChar char="•"/>
        <a:defRPr sz="2200" kern="1200">
          <a:solidFill>
            <a:schemeClr val="tx1"/>
          </a:solidFill>
          <a:latin typeface="+mn-lt"/>
          <a:ea typeface="+mn-ea"/>
          <a:cs typeface="+mn-cs"/>
        </a:defRPr>
      </a:lvl4pPr>
      <a:lvl5pPr marL="515938" indent="-171450" algn="l" defTabSz="457200" rtl="0" eaLnBrk="1" latinLnBrk="0" hangingPunct="1">
        <a:lnSpc>
          <a:spcPts val="3200"/>
        </a:lnSpc>
        <a:spcBef>
          <a:spcPts val="0"/>
        </a:spcBef>
        <a:buFont typeface="Lucida Grande"/>
        <a:buChar char="-"/>
        <a:defRPr sz="2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6207327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p:txBody>
          <a:bodyPr/>
          <a:lstStyle/>
          <a:p>
            <a:r>
              <a:rPr lang="en-US" dirty="0"/>
              <a:t>Slide with Large Type Subtitle</a:t>
            </a:r>
          </a:p>
          <a:p>
            <a:pPr lvl="1"/>
            <a:r>
              <a:rPr lang="en-US" dirty="0"/>
              <a:t>The copy you are now reading is not the actual text to be typeset. It is placed here in lieu of the type to be used, so that it will resemble a complete job in every respect. </a:t>
            </a:r>
          </a:p>
          <a:p>
            <a:pPr lvl="1"/>
            <a:endParaRPr lang="en-US" dirty="0"/>
          </a:p>
          <a:p>
            <a:pPr lvl="2"/>
            <a:r>
              <a:rPr lang="en-US" dirty="0" smtClean="0"/>
              <a:t>The </a:t>
            </a:r>
            <a:r>
              <a:rPr lang="en-US" dirty="0"/>
              <a:t>copy you are now reading.</a:t>
            </a:r>
          </a:p>
          <a:p>
            <a:pPr lvl="2"/>
            <a:r>
              <a:rPr lang="en-US" dirty="0" smtClean="0"/>
              <a:t>This </a:t>
            </a:r>
            <a:r>
              <a:rPr lang="en-US" dirty="0"/>
              <a:t>is placed here in lieu of the type to be used.</a:t>
            </a:r>
          </a:p>
        </p:txBody>
      </p:sp>
    </p:spTree>
    <p:extLst>
      <p:ext uri="{BB962C8B-B14F-4D97-AF65-F5344CB8AC3E}">
        <p14:creationId xmlns:p14="http://schemas.microsoft.com/office/powerpoint/2010/main" val="42619670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USF master 1">
  <a:themeElements>
    <a:clrScheme name="Custom 2">
      <a:dk1>
        <a:sysClr val="windowText" lastClr="000000"/>
      </a:dk1>
      <a:lt1>
        <a:sysClr val="window" lastClr="FFFFFF"/>
      </a:lt1>
      <a:dk2>
        <a:srgbClr val="00543C"/>
      </a:dk2>
      <a:lt2>
        <a:srgbClr val="EEECE1"/>
      </a:lt2>
      <a:accent1>
        <a:srgbClr val="FCBA2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USF titles and dividers">
  <a:themeElements>
    <a:clrScheme name="Custom 2">
      <a:dk1>
        <a:sysClr val="windowText" lastClr="000000"/>
      </a:dk1>
      <a:lt1>
        <a:sysClr val="window" lastClr="FFFFFF"/>
      </a:lt1>
      <a:dk2>
        <a:srgbClr val="00543C"/>
      </a:dk2>
      <a:lt2>
        <a:srgbClr val="EEECE1"/>
      </a:lt2>
      <a:accent1>
        <a:srgbClr val="FCBA2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TotalTime>
  <Words>65</Words>
  <Application>Microsoft Macintosh PowerPoint</Application>
  <PresentationFormat>On-screen Show (4:3)</PresentationFormat>
  <Paragraphs>5</Paragraphs>
  <Slides>2</Slides>
  <Notes>0</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USF master 1</vt:lpstr>
      <vt:lpstr>USF titles and dividers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Barney Greinke</dc:creator>
  <cp:lastModifiedBy>Barney Greinke</cp:lastModifiedBy>
  <cp:revision>102</cp:revision>
  <dcterms:created xsi:type="dcterms:W3CDTF">2011-03-20T05:14:53Z</dcterms:created>
  <dcterms:modified xsi:type="dcterms:W3CDTF">2011-07-15T00:11:00Z</dcterms:modified>
</cp:coreProperties>
</file>